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7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1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8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2818-225F-4954-8CC2-B8036F6610A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1B57-A592-476C-B8C4-D1126935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6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ck@alisonmortgage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alisonmortgag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60113-46C3-4EA5-BFF6-820A72FD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132" y="251656"/>
            <a:ext cx="1943100" cy="714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4972C0-9E93-4F9F-80D2-9954D11C08E2}"/>
              </a:ext>
            </a:extLst>
          </p:cNvPr>
          <p:cNvSpPr/>
          <p:nvPr/>
        </p:nvSpPr>
        <p:spPr>
          <a:xfrm>
            <a:off x="6862665" y="2006989"/>
            <a:ext cx="2193989" cy="487331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4D197BB-9C10-4B44-B54D-27F7C90CC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1" y="5443263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C9CAC6-2580-4C3D-984D-B4FC19CB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EDACF4-A9E9-457D-B9E7-B7B21072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2" y="6356351"/>
            <a:ext cx="34094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E68D2-DC74-48A9-8E0D-C85D6C330B5F}"/>
              </a:ext>
            </a:extLst>
          </p:cNvPr>
          <p:cNvSpPr txBox="1"/>
          <p:nvPr/>
        </p:nvSpPr>
        <p:spPr>
          <a:xfrm>
            <a:off x="2210032" y="1047132"/>
            <a:ext cx="4793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269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Real Estate </a:t>
            </a:r>
            <a:r>
              <a:rPr lang="en-US" sz="2000">
                <a:solidFill>
                  <a:srgbClr val="0269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Mortgage Banking</a:t>
            </a:r>
            <a:r>
              <a:rPr lang="en-US" sz="2000" dirty="0">
                <a:solidFill>
                  <a:srgbClr val="0269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1600" i="1" dirty="0">
                <a:solidFill>
                  <a:srgbClr val="0269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Announcing a Mortgage Loan Funding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FBB72-D8D4-43BF-99F9-5C7631FAF530}"/>
              </a:ext>
            </a:extLst>
          </p:cNvPr>
          <p:cNvSpPr/>
          <p:nvPr/>
        </p:nvSpPr>
        <p:spPr>
          <a:xfrm>
            <a:off x="8360" y="2006989"/>
            <a:ext cx="6856214" cy="4873315"/>
          </a:xfrm>
          <a:prstGeom prst="rect">
            <a:avLst/>
          </a:prstGeom>
          <a:gradFill>
            <a:gsLst>
              <a:gs pos="19000">
                <a:srgbClr val="0269B6"/>
              </a:gs>
              <a:gs pos="95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63E193-64FB-4719-BC96-720B7956FB9C}"/>
              </a:ext>
            </a:extLst>
          </p:cNvPr>
          <p:cNvSpPr/>
          <p:nvPr/>
        </p:nvSpPr>
        <p:spPr>
          <a:xfrm>
            <a:off x="7103589" y="2601515"/>
            <a:ext cx="18922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Brea, CA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Life Company Financing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June 2022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$2,000,000</a:t>
            </a:r>
          </a:p>
          <a:p>
            <a:pPr algn="ctr"/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10/30 Years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3.07%</a:t>
            </a:r>
          </a:p>
          <a:p>
            <a:pPr algn="ctr"/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52,541 SF</a:t>
            </a:r>
            <a:endParaRPr lang="en-US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12DA8-F24B-4FDC-839F-BE2DFF952741}"/>
              </a:ext>
            </a:extLst>
          </p:cNvPr>
          <p:cNvSpPr txBox="1"/>
          <p:nvPr/>
        </p:nvSpPr>
        <p:spPr>
          <a:xfrm>
            <a:off x="7196732" y="5587453"/>
            <a:ext cx="170591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cs typeface="Times New Roman" panose="02020603050405020304" pitchFamily="18" charset="0"/>
              </a:rPr>
              <a:t>Nick Madigan</a:t>
            </a:r>
          </a:p>
          <a:p>
            <a:pPr algn="ctr"/>
            <a:r>
              <a:rPr lang="en-US" sz="1100" dirty="0">
                <a:cs typeface="Times New Roman" panose="02020603050405020304" pitchFamily="18" charset="0"/>
              </a:rPr>
              <a:t>949-852-0117 ext. 122</a:t>
            </a:r>
          </a:p>
          <a:p>
            <a:pPr algn="ctr"/>
            <a:r>
              <a:rPr lang="en-US" sz="1100" dirty="0">
                <a:cs typeface="Times New Roman" panose="02020603050405020304" pitchFamily="18" charset="0"/>
                <a:hlinkClick r:id="rId3"/>
              </a:rPr>
              <a:t>nick@alisonmortgage.com</a:t>
            </a:r>
            <a:endParaRPr lang="en-US" sz="1100" dirty="0">
              <a:cs typeface="Times New Roman" panose="02020603050405020304" pitchFamily="18" charset="0"/>
            </a:endParaRPr>
          </a:p>
          <a:p>
            <a:pPr algn="ctr"/>
            <a:r>
              <a:rPr lang="en-US" sz="1100" dirty="0">
                <a:cs typeface="Times New Roman" panose="02020603050405020304" pitchFamily="18" charset="0"/>
                <a:hlinkClick r:id="rId4"/>
              </a:rPr>
              <a:t>www.alisonmortgage.com</a:t>
            </a:r>
            <a:endParaRPr lang="en-US" sz="1100" dirty="0">
              <a:cs typeface="Times New Roman" panose="02020603050405020304" pitchFamily="18" charset="0"/>
            </a:endParaRPr>
          </a:p>
          <a:p>
            <a:pPr algn="ctr"/>
            <a:endParaRPr lang="en-US" sz="11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30" y="2767515"/>
            <a:ext cx="4914115" cy="336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52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Rob Castro</cp:lastModifiedBy>
  <cp:revision>32</cp:revision>
  <cp:lastPrinted>2022-02-03T17:24:43Z</cp:lastPrinted>
  <dcterms:created xsi:type="dcterms:W3CDTF">2018-01-22T03:25:11Z</dcterms:created>
  <dcterms:modified xsi:type="dcterms:W3CDTF">2022-08-23T16:23:49Z</dcterms:modified>
</cp:coreProperties>
</file>