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4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1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7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8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6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5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1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8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2818-225F-4954-8CC2-B8036F6610AF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1B57-A592-476C-B8C4-D112693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6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lisonmortgage.com/" TargetMode="External"/><Relationship Id="rId4" Type="http://schemas.openxmlformats.org/officeDocument/2006/relationships/hyperlink" Target="mailto:cfuller@alisonmortgag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360113-46C3-4EA5-BFF6-820A72FDA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132" y="251656"/>
            <a:ext cx="1943100" cy="7143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4972C0-9E93-4F9F-80D2-9954D11C08E2}"/>
              </a:ext>
            </a:extLst>
          </p:cNvPr>
          <p:cNvSpPr/>
          <p:nvPr/>
        </p:nvSpPr>
        <p:spPr>
          <a:xfrm>
            <a:off x="6959114" y="2011114"/>
            <a:ext cx="2193989" cy="487331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4D197BB-9C10-4B44-B54D-27F7C90CC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11" y="5443263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8C9CAC6-2580-4C3D-984D-B4FC19CB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6849" y="6356351"/>
            <a:ext cx="2057400" cy="365125"/>
          </a:xfrm>
        </p:spPr>
        <p:txBody>
          <a:bodyPr/>
          <a:lstStyle/>
          <a:p>
            <a:fld id="{5586B75A-687E-405C-8A0B-8D00578BA2C3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AEDACF4-A9E9-457D-B9E7-B7B21072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1952" y="6356351"/>
            <a:ext cx="34094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1E68D2-DC74-48A9-8E0D-C85D6C330B5F}"/>
              </a:ext>
            </a:extLst>
          </p:cNvPr>
          <p:cNvSpPr txBox="1"/>
          <p:nvPr/>
        </p:nvSpPr>
        <p:spPr>
          <a:xfrm>
            <a:off x="2210032" y="1047132"/>
            <a:ext cx="4793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269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 Real Estate </a:t>
            </a:r>
            <a:r>
              <a:rPr lang="en-US" sz="2000">
                <a:solidFill>
                  <a:srgbClr val="0269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Mortgage Banking</a:t>
            </a:r>
            <a:r>
              <a:rPr lang="en-US" sz="2000" dirty="0">
                <a:solidFill>
                  <a:srgbClr val="0269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1600" i="1" dirty="0">
                <a:solidFill>
                  <a:srgbClr val="0269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Announcing a Mortgage Loan Funding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FBB72-D8D4-43BF-99F9-5C7631FAF530}"/>
              </a:ext>
            </a:extLst>
          </p:cNvPr>
          <p:cNvSpPr/>
          <p:nvPr/>
        </p:nvSpPr>
        <p:spPr>
          <a:xfrm>
            <a:off x="8360" y="2006989"/>
            <a:ext cx="6856214" cy="4873315"/>
          </a:xfrm>
          <a:prstGeom prst="rect">
            <a:avLst/>
          </a:prstGeom>
          <a:gradFill>
            <a:gsLst>
              <a:gs pos="19000">
                <a:srgbClr val="0269B6"/>
              </a:gs>
              <a:gs pos="95000">
                <a:schemeClr val="accent1">
                  <a:lumMod val="45000"/>
                  <a:lumOff val="55000"/>
                </a:schemeClr>
              </a:gs>
              <a:gs pos="9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0C58BAA-3E9D-48D3-B95E-C60696F453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9" t="5269" r="16779" b="20658"/>
          <a:stretch/>
        </p:blipFill>
        <p:spPr bwMode="auto">
          <a:xfrm>
            <a:off x="1067216" y="2816302"/>
            <a:ext cx="4738502" cy="3176236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463E193-64FB-4719-BC96-720B7956FB9C}"/>
              </a:ext>
            </a:extLst>
          </p:cNvPr>
          <p:cNvSpPr/>
          <p:nvPr/>
        </p:nvSpPr>
        <p:spPr>
          <a:xfrm>
            <a:off x="7103589" y="2601515"/>
            <a:ext cx="189220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Birmingham, AL</a:t>
            </a:r>
          </a:p>
          <a:p>
            <a:pPr algn="ctr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Life Company Financing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Closed June 2022</a:t>
            </a:r>
          </a:p>
          <a:p>
            <a:pPr algn="ctr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$1,000,000</a:t>
            </a:r>
          </a:p>
          <a:p>
            <a:pPr algn="ctr"/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20/30 Years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4.64%</a:t>
            </a:r>
          </a:p>
          <a:p>
            <a:pPr algn="ctr"/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14,288 SF</a:t>
            </a:r>
            <a:endParaRPr lang="en-US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A12DA8-F24B-4FDC-839F-BE2DFF952741}"/>
              </a:ext>
            </a:extLst>
          </p:cNvPr>
          <p:cNvSpPr txBox="1"/>
          <p:nvPr/>
        </p:nvSpPr>
        <p:spPr>
          <a:xfrm>
            <a:off x="7131008" y="5587453"/>
            <a:ext cx="183736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cs typeface="Times New Roman" panose="02020603050405020304" pitchFamily="18" charset="0"/>
              </a:rPr>
              <a:t>Carl W. Fuller</a:t>
            </a:r>
          </a:p>
          <a:p>
            <a:pPr algn="ctr"/>
            <a:r>
              <a:rPr lang="en-US" sz="1100" dirty="0">
                <a:cs typeface="Times New Roman" panose="02020603050405020304" pitchFamily="18" charset="0"/>
              </a:rPr>
              <a:t>949.852.0117 ext. 117</a:t>
            </a:r>
          </a:p>
          <a:p>
            <a:pPr algn="ctr"/>
            <a:r>
              <a:rPr lang="en-US" sz="1100" dirty="0">
                <a:cs typeface="Times New Roman" panose="02020603050405020304" pitchFamily="18" charset="0"/>
                <a:hlinkClick r:id="rId4"/>
              </a:rPr>
              <a:t>cfuller@alisonmortgage.com</a:t>
            </a:r>
            <a:endParaRPr lang="en-US" sz="1100" dirty="0">
              <a:cs typeface="Times New Roman" panose="02020603050405020304" pitchFamily="18" charset="0"/>
            </a:endParaRPr>
          </a:p>
          <a:p>
            <a:pPr algn="ctr"/>
            <a:r>
              <a:rPr lang="en-US" sz="1100" dirty="0">
                <a:cs typeface="Times New Roman" panose="02020603050405020304" pitchFamily="18" charset="0"/>
                <a:hlinkClick r:id="rId5"/>
              </a:rPr>
              <a:t>www.alisonmortgage.com</a:t>
            </a:r>
            <a:endParaRPr lang="en-US" sz="1100" dirty="0">
              <a:cs typeface="Times New Roman" panose="02020603050405020304" pitchFamily="18" charset="0"/>
            </a:endParaRPr>
          </a:p>
          <a:p>
            <a:pPr algn="ctr"/>
            <a:endParaRPr lang="en-US" sz="11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2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55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Rob Castro</cp:lastModifiedBy>
  <cp:revision>42</cp:revision>
  <cp:lastPrinted>2021-08-09T21:25:47Z</cp:lastPrinted>
  <dcterms:created xsi:type="dcterms:W3CDTF">2018-01-22T03:25:11Z</dcterms:created>
  <dcterms:modified xsi:type="dcterms:W3CDTF">2022-08-23T16:21:55Z</dcterms:modified>
</cp:coreProperties>
</file>